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3A69467-2252-4D81-B847-E3B755BF671F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Курсовая работа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cap="none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Дисциплина: Разработка клиентских частей </a:t>
            </a:r>
            <a:r>
              <a:rPr lang="ru-RU" cap="none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интернет-ресурсов</a:t>
            </a:r>
            <a:endParaRPr lang="ru-RU" cap="none" dirty="0" smtClean="0">
              <a:solidFill>
                <a:schemeClr val="tx2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ru-RU" cap="none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Задача:  Разработать </a:t>
            </a:r>
            <a:r>
              <a:rPr lang="ru-RU" cap="none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интернет-ресурс</a:t>
            </a:r>
            <a:r>
              <a:rPr lang="ru-RU" cap="none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ru-RU" cap="none" dirty="0">
                <a:solidFill>
                  <a:schemeClr val="tx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на тему «Магазин сладостей» с применением технологий </a:t>
            </a:r>
            <a:r>
              <a:rPr lang="en-US" cap="none" dirty="0">
                <a:solidFill>
                  <a:schemeClr val="tx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HTML</a:t>
            </a:r>
            <a:r>
              <a:rPr lang="ru-RU" cap="none" dirty="0">
                <a:solidFill>
                  <a:schemeClr val="tx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5, </a:t>
            </a:r>
            <a:r>
              <a:rPr lang="en-US" cap="none" dirty="0">
                <a:solidFill>
                  <a:schemeClr val="tx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CSS</a:t>
            </a:r>
            <a:r>
              <a:rPr lang="ru-RU" cap="none" dirty="0">
                <a:solidFill>
                  <a:schemeClr val="tx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3, </a:t>
            </a:r>
            <a:r>
              <a:rPr lang="en-US" cap="none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JavaScript</a:t>
            </a:r>
            <a:endParaRPr lang="ru-RU" cap="none" dirty="0" smtClean="0">
              <a:solidFill>
                <a:schemeClr val="tx2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  <a:p>
            <a:endParaRPr lang="ru-RU" cap="none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8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«М.С»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7447" y="2377752"/>
            <a:ext cx="5670666" cy="3285182"/>
          </a:xfrm>
          <a:prstGeom prst="rect">
            <a:avLst/>
          </a:prstGeom>
        </p:spPr>
      </p:pic>
      <p:sp>
        <p:nvSpPr>
          <p:cNvPr id="6" name="Объект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Возможности:</a:t>
            </a:r>
          </a:p>
          <a:p>
            <a:pPr marL="457200" indent="-457200">
              <a:buFont typeface="+mj-lt"/>
              <a:buAutoNum type="alphaUcPeriod"/>
            </a:pPr>
            <a:r>
              <a:rPr lang="ru-RU" dirty="0" smtClean="0"/>
              <a:t>Покупка товаров</a:t>
            </a:r>
          </a:p>
          <a:p>
            <a:pPr marL="457200" indent="-457200">
              <a:buFont typeface="+mj-lt"/>
              <a:buAutoNum type="alphaUcPeriod"/>
            </a:pPr>
            <a:r>
              <a:rPr lang="ru-RU" dirty="0" smtClean="0"/>
              <a:t>Управление корзиной </a:t>
            </a:r>
          </a:p>
          <a:p>
            <a:pPr marL="457200" indent="-457200">
              <a:buFont typeface="+mj-lt"/>
              <a:buAutoNum type="alphaUcPeriod"/>
            </a:pPr>
            <a:r>
              <a:rPr lang="ru-RU" dirty="0" smtClean="0"/>
              <a:t>Межстраничная навигация </a:t>
            </a:r>
          </a:p>
          <a:p>
            <a:pPr marL="457200" indent="-457200">
              <a:buFont typeface="+mj-lt"/>
              <a:buAutoNum type="alphaUcPeriod"/>
            </a:pPr>
            <a:r>
              <a:rPr lang="ru-RU" dirty="0" smtClean="0"/>
              <a:t>Огромный выбор товаров</a:t>
            </a:r>
          </a:p>
          <a:p>
            <a:pPr marL="457200" indent="-457200">
              <a:buFont typeface="+mj-lt"/>
              <a:buAutoNum type="alphaUcPeriod"/>
            </a:pPr>
            <a:r>
              <a:rPr lang="ru-RU" dirty="0" smtClean="0"/>
              <a:t>Адаптивность</a:t>
            </a:r>
          </a:p>
          <a:p>
            <a:pPr marL="457200" indent="-457200">
              <a:buFont typeface="+mj-lt"/>
              <a:buAutoNum type="alphaUcPeriod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6084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страница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1570885"/>
            <a:ext cx="9473940" cy="4898916"/>
          </a:xfrm>
          <a:prstGeom prst="rect">
            <a:avLst/>
          </a:prstGeom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786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Страница каталога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1736024"/>
            <a:ext cx="9216245" cy="4799195"/>
          </a:xfrm>
          <a:prstGeom prst="rect">
            <a:avLst/>
          </a:prstGeom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39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1574241"/>
            <a:ext cx="9905998" cy="5106456"/>
          </a:xfrm>
          <a:prstGeom prst="rect">
            <a:avLst/>
          </a:prstGeom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74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КОНтакты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779020"/>
            <a:ext cx="9594320" cy="494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0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Корзина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543050"/>
            <a:ext cx="958128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3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Адаптивность</a:t>
            </a:r>
            <a:endParaRPr lang="ru-RU" dirty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1141413" y="2097088"/>
            <a:ext cx="5450840" cy="4480243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 rotWithShape="1">
          <a:blip r:embed="rId3"/>
          <a:srcRect l="-151" t="340" r="71544" b="-340"/>
          <a:stretch/>
        </p:blipFill>
        <p:spPr>
          <a:xfrm>
            <a:off x="7961312" y="2097087"/>
            <a:ext cx="3230563" cy="448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4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17144" y="3161664"/>
            <a:ext cx="9912355" cy="819355"/>
          </a:xfrm>
        </p:spPr>
        <p:txBody>
          <a:bodyPr>
            <a:noAutofit/>
          </a:bodyPr>
          <a:lstStyle/>
          <a:p>
            <a:r>
              <a:rPr lang="ru-RU" sz="6000" dirty="0"/>
              <a:t>Спасибо за внимание.</a:t>
            </a:r>
            <a:endParaRPr lang="ru-RU" sz="6000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002020" y="6446462"/>
            <a:ext cx="9910859" cy="682472"/>
          </a:xfrm>
        </p:spPr>
        <p:txBody>
          <a:bodyPr/>
          <a:lstStyle/>
          <a:p>
            <a:r>
              <a:rPr lang="ru-RU" dirty="0" smtClean="0"/>
              <a:t>Презентацию подготовил студент группы ИКБО-16-19 Чеботаренко Д.Д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706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27</TotalTime>
  <Words>62</Words>
  <Application>Microsoft Office PowerPoint</Application>
  <PresentationFormat>Широкоэкранный</PresentationFormat>
  <Paragraphs>18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Trebuchet MS</vt:lpstr>
      <vt:lpstr>Tw Cen MT</vt:lpstr>
      <vt:lpstr>Контур</vt:lpstr>
      <vt:lpstr>Курсовая работа </vt:lpstr>
      <vt:lpstr>«М.С»</vt:lpstr>
      <vt:lpstr>Главная страница</vt:lpstr>
      <vt:lpstr>Страница каталога</vt:lpstr>
      <vt:lpstr>История</vt:lpstr>
      <vt:lpstr>КОНтакты</vt:lpstr>
      <vt:lpstr>Корзина </vt:lpstr>
      <vt:lpstr>Адаптивность</vt:lpstr>
      <vt:lpstr>Спасибо за внимание.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</dc:title>
  <dc:creator>d-vi9@yandex.ru</dc:creator>
  <cp:lastModifiedBy>d-vi9@yandex.ru</cp:lastModifiedBy>
  <cp:revision>4</cp:revision>
  <dcterms:created xsi:type="dcterms:W3CDTF">2021-01-29T19:12:48Z</dcterms:created>
  <dcterms:modified xsi:type="dcterms:W3CDTF">2021-01-29T19:44:34Z</dcterms:modified>
</cp:coreProperties>
</file>